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33" r:id="rId2"/>
    <p:sldId id="334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53" r:id="rId22"/>
    <p:sldId id="354" r:id="rId23"/>
    <p:sldId id="355" r:id="rId24"/>
    <p:sldId id="356" r:id="rId25"/>
    <p:sldId id="357" r:id="rId26"/>
    <p:sldId id="358" r:id="rId27"/>
    <p:sldId id="359" r:id="rId28"/>
    <p:sldId id="360" r:id="rId29"/>
    <p:sldId id="361" r:id="rId30"/>
    <p:sldId id="362" r:id="rId31"/>
    <p:sldId id="363" r:id="rId32"/>
    <p:sldId id="364" r:id="rId33"/>
    <p:sldId id="365" r:id="rId34"/>
    <p:sldId id="366" r:id="rId35"/>
    <p:sldId id="367" r:id="rId36"/>
    <p:sldId id="368" r:id="rId37"/>
    <p:sldId id="369" r:id="rId38"/>
    <p:sldId id="370" r:id="rId39"/>
    <p:sldId id="371" r:id="rId40"/>
    <p:sldId id="372" r:id="rId41"/>
    <p:sldId id="373" r:id="rId42"/>
    <p:sldId id="374" r:id="rId43"/>
    <p:sldId id="375" r:id="rId44"/>
    <p:sldId id="376" r:id="rId45"/>
    <p:sldId id="377" r:id="rId46"/>
    <p:sldId id="378" r:id="rId47"/>
    <p:sldId id="379" r:id="rId48"/>
    <p:sldId id="380" r:id="rId49"/>
    <p:sldId id="381" r:id="rId50"/>
    <p:sldId id="382" r:id="rId51"/>
    <p:sldId id="383" r:id="rId52"/>
    <p:sldId id="384" r:id="rId53"/>
    <p:sldId id="385" r:id="rId54"/>
    <p:sldId id="386" r:id="rId55"/>
    <p:sldId id="387" r:id="rId56"/>
    <p:sldId id="388" r:id="rId57"/>
    <p:sldId id="389" r:id="rId58"/>
    <p:sldId id="390" r:id="rId59"/>
    <p:sldId id="391" r:id="rId60"/>
    <p:sldId id="392" r:id="rId61"/>
    <p:sldId id="393" r:id="rId62"/>
    <p:sldId id="394" r:id="rId63"/>
    <p:sldId id="395" r:id="rId64"/>
    <p:sldId id="396" r:id="rId65"/>
    <p:sldId id="397" r:id="rId66"/>
    <p:sldId id="398" r:id="rId67"/>
    <p:sldId id="399" r:id="rId68"/>
    <p:sldId id="400" r:id="rId69"/>
    <p:sldId id="401" r:id="rId70"/>
    <p:sldId id="402" r:id="rId71"/>
    <p:sldId id="403" r:id="rId72"/>
    <p:sldId id="404" r:id="rId73"/>
    <p:sldId id="405" r:id="rId74"/>
    <p:sldId id="406" r:id="rId75"/>
    <p:sldId id="407" r:id="rId76"/>
    <p:sldId id="408" r:id="rId77"/>
    <p:sldId id="409" r:id="rId78"/>
    <p:sldId id="410" r:id="rId79"/>
    <p:sldId id="411" r:id="rId80"/>
    <p:sldId id="412" r:id="rId81"/>
    <p:sldId id="413" r:id="rId82"/>
    <p:sldId id="414" r:id="rId83"/>
    <p:sldId id="415" r:id="rId84"/>
    <p:sldId id="416" r:id="rId85"/>
    <p:sldId id="417" r:id="rId86"/>
    <p:sldId id="418" r:id="rId87"/>
    <p:sldId id="419" r:id="rId88"/>
    <p:sldId id="420" r:id="rId89"/>
    <p:sldId id="421" r:id="rId90"/>
    <p:sldId id="422" r:id="rId91"/>
    <p:sldId id="423" r:id="rId92"/>
    <p:sldId id="424" r:id="rId93"/>
    <p:sldId id="425" r:id="rId94"/>
    <p:sldId id="426" r:id="rId95"/>
    <p:sldId id="427" r:id="rId96"/>
    <p:sldId id="428" r:id="rId97"/>
    <p:sldId id="429" r:id="rId98"/>
    <p:sldId id="430" r:id="rId99"/>
    <p:sldId id="431" r:id="rId100"/>
    <p:sldId id="432" r:id="rId101"/>
    <p:sldId id="433" r:id="rId102"/>
    <p:sldId id="434" r:id="rId103"/>
    <p:sldId id="435" r:id="rId104"/>
    <p:sldId id="436" r:id="rId105"/>
    <p:sldId id="437" r:id="rId106"/>
    <p:sldId id="438" r:id="rId107"/>
    <p:sldId id="439" r:id="rId108"/>
    <p:sldId id="440" r:id="rId109"/>
    <p:sldId id="441" r:id="rId110"/>
    <p:sldId id="442" r:id="rId111"/>
    <p:sldId id="443" r:id="rId112"/>
    <p:sldId id="444" r:id="rId113"/>
    <p:sldId id="445" r:id="rId114"/>
    <p:sldId id="446" r:id="rId115"/>
    <p:sldId id="447" r:id="rId116"/>
    <p:sldId id="448" r:id="rId117"/>
    <p:sldId id="449" r:id="rId118"/>
    <p:sldId id="450" r:id="rId119"/>
    <p:sldId id="451" r:id="rId120"/>
    <p:sldId id="452" r:id="rId121"/>
    <p:sldId id="453" r:id="rId122"/>
    <p:sldId id="454" r:id="rId123"/>
    <p:sldId id="455" r:id="rId124"/>
    <p:sldId id="456" r:id="rId125"/>
    <p:sldId id="457" r:id="rId126"/>
    <p:sldId id="458" r:id="rId127"/>
    <p:sldId id="459" r:id="rId128"/>
    <p:sldId id="460" r:id="rId129"/>
    <p:sldId id="461" r:id="rId130"/>
    <p:sldId id="462" r:id="rId131"/>
    <p:sldId id="463" r:id="rId132"/>
    <p:sldId id="464" r:id="rId133"/>
    <p:sldId id="465" r:id="rId134"/>
    <p:sldId id="466" r:id="rId135"/>
    <p:sldId id="467" r:id="rId136"/>
    <p:sldId id="468" r:id="rId137"/>
    <p:sldId id="469" r:id="rId138"/>
    <p:sldId id="470" r:id="rId139"/>
    <p:sldId id="471" r:id="rId140"/>
    <p:sldId id="472" r:id="rId141"/>
    <p:sldId id="473" r:id="rId142"/>
    <p:sldId id="474" r:id="rId143"/>
    <p:sldId id="475" r:id="rId144"/>
    <p:sldId id="476" r:id="rId145"/>
    <p:sldId id="477" r:id="rId146"/>
    <p:sldId id="478" r:id="rId147"/>
    <p:sldId id="479" r:id="rId148"/>
    <p:sldId id="480" r:id="rId149"/>
    <p:sldId id="481" r:id="rId150"/>
    <p:sldId id="482" r:id="rId151"/>
    <p:sldId id="483" r:id="rId152"/>
    <p:sldId id="485" r:id="rId15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49"/>
    <p:restoredTop sz="94623"/>
  </p:normalViewPr>
  <p:slideViewPr>
    <p:cSldViewPr snapToGrid="0">
      <p:cViewPr varScale="1">
        <p:scale>
          <a:sx n="101" d="100"/>
          <a:sy n="101" d="100"/>
        </p:scale>
        <p:origin x="2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B7A5B-624A-2BEC-EE72-BDD60097B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13309CE-BECB-5259-34B8-3127ED7BC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074E2D3-7F79-4E0C-E532-F959D5DB8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0FB6-DF8C-554A-8E26-18C85233FDE2}" type="datetimeFigureOut">
              <a:rPr lang="nl-NL" smtClean="0"/>
              <a:t>24-09-2026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4CB7F19-A614-EEE7-89EA-29B7EAE9C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7347D2A-EF90-8B7F-43ED-44B0151A9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5088-E1BD-E44E-B355-B5DDC4744F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947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26E92E-746F-FB01-EC84-42D6FDB28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3C574A-94E2-07E1-DFDC-C41B3967F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C742AEC-C4DE-DE0D-D076-80FC1F755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0FB6-DF8C-554A-8E26-18C85233FDE2}" type="datetimeFigureOut">
              <a:rPr lang="nl-NL" smtClean="0"/>
              <a:t>24-09-2026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93395BC-BCA2-2045-E89E-F1BED844D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05CBA26-0524-0E68-C7AA-7541E929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5088-E1BD-E44E-B355-B5DDC4744F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7556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26A3BC-0D78-FA14-777B-E0613FAEA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8675510-AB00-3ED4-7DEE-0F18DE14F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5C0F7B8-5280-2EB9-E016-DBBF860A2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0FB6-DF8C-554A-8E26-18C85233FDE2}" type="datetimeFigureOut">
              <a:rPr lang="nl-NL" smtClean="0"/>
              <a:t>24-09-2026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A8527E4-E335-6E46-1E9C-1EFCA3941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D08F67-7178-28F3-48C7-141B1C0A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5088-E1BD-E44E-B355-B5DDC4744F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9387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C01AE6-9B9B-DD34-9EEA-079CC5253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6F4566-4198-F960-1226-C978DAF96D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6D9E65-BB27-6899-4A1D-1FAFB2B95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CB24923-EA30-F6EA-1632-2CB5FDC6E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0FB6-DF8C-554A-8E26-18C85233FDE2}" type="datetimeFigureOut">
              <a:rPr lang="nl-NL" smtClean="0"/>
              <a:t>24-09-2026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FF5AAE5-5438-EEF5-83F7-1579C2F5B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7AE3835-26B9-624A-7BC3-9AB495C00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5088-E1BD-E44E-B355-B5DDC4744F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6165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3ECB41-7845-B91E-2868-EFB5F6845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328A97F-0F57-5849-4512-6187DE06C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B2C1467-189E-78C2-3192-30BBC3AC8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828ADB7-DC77-688E-0AEE-01FA4620FB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1022D21-0337-BE3C-8D2F-84F371A7C4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D1B1D8C-114E-2BB3-3293-B21E45451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0FB6-DF8C-554A-8E26-18C85233FDE2}" type="datetimeFigureOut">
              <a:rPr lang="nl-NL" smtClean="0"/>
              <a:t>24-09-2026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18E9461-E340-FFC7-F3C8-E139EC1CC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B2140F0-1FC5-491A-4556-63E5BEE3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5088-E1BD-E44E-B355-B5DDC4744F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2037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6A80DC-83F4-8992-9EC8-677CE4077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8E87FB8-DB96-6D3F-70AA-2049C7BB8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0FB6-DF8C-554A-8E26-18C85233FDE2}" type="datetimeFigureOut">
              <a:rPr lang="nl-NL" smtClean="0"/>
              <a:t>24-09-2026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7BD84DB-7E45-EC0A-DD26-763543285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AF5BB67-700E-1B3D-FBDE-76BF11A22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5088-E1BD-E44E-B355-B5DDC4744F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6991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9899FEA-6447-553A-5C57-14280D14C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0FB6-DF8C-554A-8E26-18C85233FDE2}" type="datetimeFigureOut">
              <a:rPr lang="nl-NL" smtClean="0"/>
              <a:t>24-09-2026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28E3E21-CCB6-5485-1164-EEEE1554F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D707625-C81B-CB12-14C1-9DAE5D084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5088-E1BD-E44E-B355-B5DDC4744F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8902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17CE5B-7482-E4E9-32D5-408181F47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3838A3-C3B4-D458-B43A-A8D370FA0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71CAD31-5F84-C780-AFA6-13E4EA4732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930436C-8E32-FB59-8962-E85ABB1A7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0FB6-DF8C-554A-8E26-18C85233FDE2}" type="datetimeFigureOut">
              <a:rPr lang="nl-NL" smtClean="0"/>
              <a:t>24-09-2026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039BDD0-1DFB-1A53-AF29-7137B1D74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10DEA80-ED21-010B-82FB-70C04AFA9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5088-E1BD-E44E-B355-B5DDC4744F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364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A96355-E037-C71A-02CF-A1DD131A5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AA698B0-A658-DA23-480E-4DEEC0807F5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4B5982-49AF-DC37-A5C3-5111E5203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D4A37A8-BCEE-AEB0-9B54-27CC71F2F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0FB6-DF8C-554A-8E26-18C85233FDE2}" type="datetimeFigureOut">
              <a:rPr lang="nl-NL" smtClean="0"/>
              <a:t>24-09-2026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645FE05-B445-AD7D-B4F3-076775BB7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A8AB1F8-C609-C1EE-F1BF-5E12033CE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5088-E1BD-E44E-B355-B5DDC4744F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1966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B92991-6EE9-F987-4FF8-4FE5F0345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312F200-5DE2-6B0E-F06B-1094B540C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28FA846-46AD-1912-A55A-E5E538E7B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0FB6-DF8C-554A-8E26-18C85233FDE2}" type="datetimeFigureOut">
              <a:rPr lang="nl-NL" smtClean="0"/>
              <a:t>24-09-2026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79B9DE-A0C1-707C-3D45-8D0B85069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8A36987-7687-B244-9C0D-BEE14608B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5088-E1BD-E44E-B355-B5DDC4744F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6068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2D362ED-CE2B-BBCF-6A5F-68E0032380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0BB64ED-CCC6-1249-FC1F-1FAE68B0E2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B337BAE-0EC8-D565-0FE6-93DE3143A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0FB6-DF8C-554A-8E26-18C85233FDE2}" type="datetimeFigureOut">
              <a:rPr lang="nl-NL" smtClean="0"/>
              <a:t>24-09-2026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216F252-2A0A-BE9E-42C0-933C5105E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4EA2AE-4216-7493-85E0-54C892F67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5088-E1BD-E44E-B355-B5DDC4744F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2524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BF28E11-C308-6A95-AE26-273E19BA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58DA8C4-1CF5-7742-E1E4-00BD2257E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EC17FB6-50D9-4701-9A98-B9A649DF66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620FB6-DF8C-554A-8E26-18C85233FDE2}" type="datetimeFigureOut">
              <a:rPr lang="nl-NL" smtClean="0"/>
              <a:t>24-09-2026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FAE5CC-9022-BE29-8BED-AA95FC7D33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85AE620-425D-D982-066C-90F01263D6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D05088-E1BD-E44E-B355-B5DDC4744F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8844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4BC552-44B0-A0FC-16FF-315F563B7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4249" y="3033656"/>
            <a:ext cx="8240085" cy="2628313"/>
          </a:xfrm>
        </p:spPr>
        <p:txBody>
          <a:bodyPr/>
          <a:lstStyle/>
          <a:p>
            <a:pPr marL="0" indent="0">
              <a:buNone/>
            </a:pPr>
            <a:endParaRPr lang="nl-NL" sz="3200" b="1" dirty="0"/>
          </a:p>
          <a:p>
            <a:pPr marL="0" indent="0">
              <a:buNone/>
            </a:pPr>
            <a:r>
              <a:rPr lang="nl-NL" sz="3200" b="1" dirty="0"/>
              <a:t>Dit zijn alle inzendingen voor Limburg Foto</a:t>
            </a:r>
            <a:r>
              <a:rPr lang="nl-NL" sz="3200" dirty="0"/>
              <a:t>.</a:t>
            </a:r>
          </a:p>
          <a:p>
            <a:pPr marL="0" indent="0" algn="ctr">
              <a:buNone/>
            </a:pPr>
            <a:r>
              <a:rPr lang="nl-NL" sz="3200" dirty="0"/>
              <a:t>De jury heeft hier 70 foto’s uit geselecteerd voor de expositie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 descr="Afbeelding met Lettertype, Graphics, cirkel, logo&#10;&#10;Automatisch gegenereerde beschrijving">
            <a:extLst>
              <a:ext uri="{FF2B5EF4-FFF2-40B4-BE49-F238E27FC236}">
                <a16:creationId xmlns:a16="http://schemas.microsoft.com/office/drawing/2014/main" id="{57B2AF6E-770F-7012-6921-62CA7D68A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4" y="278606"/>
            <a:ext cx="4816561" cy="1325563"/>
          </a:xfrm>
          <a:prstGeom prst="rect">
            <a:avLst/>
          </a:prstGeom>
        </p:spPr>
      </p:pic>
      <p:pic>
        <p:nvPicPr>
          <p:cNvPr id="6" name="image1.png">
            <a:extLst>
              <a:ext uri="{FF2B5EF4-FFF2-40B4-BE49-F238E27FC236}">
                <a16:creationId xmlns:a16="http://schemas.microsoft.com/office/drawing/2014/main" id="{7600276D-1FCB-76A5-D189-64436A2345E1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106596" y="278606"/>
            <a:ext cx="4247204" cy="1618456"/>
          </a:xfrm>
          <a:prstGeom prst="rect">
            <a:avLst/>
          </a:prstGeom>
          <a:ln/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0FFA4DD0-CE84-E837-EFC6-C9C4C2697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867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l-NL" sz="6000" b="1" dirty="0"/>
              <a:t>Welkom bij Limburg Foto 2026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8EFD728-8A48-2D4A-DA80-C086810BD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461" y="5324474"/>
            <a:ext cx="1168400" cy="11684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051F0B3-590B-76DC-5AC0-3EA53F8A7D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8355" y="5584752"/>
            <a:ext cx="2949228" cy="1127992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7D9A0CD9-F92F-6024-1FA9-C482D7AFEE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0078" y="5719006"/>
            <a:ext cx="1610833" cy="112799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CA4AE66-7F6E-D936-183F-227253A00F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96738" y="5498417"/>
            <a:ext cx="1641592" cy="1325563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D3A00D4A-8D10-A94A-3123-C80379E6EB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961" y="6446044"/>
            <a:ext cx="1295400" cy="2667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E328AC5-C79F-B589-2DAD-FAD2E4E7CD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6806" y="5481723"/>
            <a:ext cx="1861911" cy="13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232853"/>
      </p:ext>
    </p:extLst>
  </p:cSld>
  <p:clrMapOvr>
    <a:masterClrMapping/>
  </p:clrMapOvr>
  <p:transition spd="slow" advClick="0" advTm="6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CA9AEFB2-2F91-FA24-E19D-2D964586CF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73" b="7874"/>
          <a:stretch>
            <a:fillRect/>
          </a:stretch>
        </p:blipFill>
        <p:spPr>
          <a:xfrm>
            <a:off x="0" y="0"/>
            <a:ext cx="12194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97881"/>
      </p:ext>
    </p:extLst>
  </p:cSld>
  <p:clrMapOvr>
    <a:masterClrMapping/>
  </p:clrMapOvr>
  <p:transition spd="slow" advClick="0" advTm="6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6BC8A8A-C1A9-67DD-DC8C-F88E139C94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384" b="7362"/>
          <a:stretch>
            <a:fillRect/>
          </a:stretch>
        </p:blipFill>
        <p:spPr>
          <a:xfrm>
            <a:off x="66611" y="76200"/>
            <a:ext cx="12058778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6302"/>
      </p:ext>
    </p:extLst>
  </p:cSld>
  <p:clrMapOvr>
    <a:masterClrMapping/>
  </p:clrMapOvr>
  <p:transition spd="slow" advClick="0" advTm="6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D0D854-81CD-1BF0-650D-01EFF91E8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4D2CA9F-3999-CB87-725B-105449ED08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46"/>
          <a:stretch>
            <a:fillRect/>
          </a:stretch>
        </p:blipFill>
        <p:spPr>
          <a:xfrm>
            <a:off x="-1" y="0"/>
            <a:ext cx="121942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676129"/>
      </p:ext>
    </p:extLst>
  </p:cSld>
  <p:clrMapOvr>
    <a:masterClrMapping/>
  </p:clrMapOvr>
  <p:transition spd="slow" advClick="0" advTm="6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F825F3-4F05-DE9D-BB3C-54876E58C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E41E993-FAEE-ABC7-2518-4C9F3A7CA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278" y="0"/>
            <a:ext cx="48177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40704"/>
      </p:ext>
    </p:extLst>
  </p:cSld>
  <p:clrMapOvr>
    <a:masterClrMapping/>
  </p:clrMapOvr>
  <p:transition spd="slow" advClick="0" advTm="6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6E91E4-9CD6-E036-731C-C68E08B00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64CA85B-EA82-2CA8-5624-848173936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46"/>
          <a:stretch>
            <a:fillRect/>
          </a:stretch>
        </p:blipFill>
        <p:spPr>
          <a:xfrm>
            <a:off x="-1" y="0"/>
            <a:ext cx="121942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266752"/>
      </p:ext>
    </p:extLst>
  </p:cSld>
  <p:clrMapOvr>
    <a:masterClrMapping/>
  </p:clrMapOvr>
  <p:transition spd="slow" advClick="0" advTm="6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13BEC3-14BB-E92C-D717-9C72F1033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C846F9B-F667-7CDC-36AE-A24FEF27B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93351"/>
            <a:ext cx="12259939" cy="435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920624"/>
      </p:ext>
    </p:extLst>
  </p:cSld>
  <p:clrMapOvr>
    <a:masterClrMapping/>
  </p:clrMapOvr>
  <p:transition spd="slow" advClick="0" advTm="6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E173E-E331-C5B6-0ECA-DA32AE830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CA0DF14-123E-9491-7ACB-8DD4C30A4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665" y="0"/>
            <a:ext cx="30646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717579"/>
      </p:ext>
    </p:extLst>
  </p:cSld>
  <p:clrMapOvr>
    <a:masterClrMapping/>
  </p:clrMapOvr>
  <p:transition spd="slow" advClick="0" advTm="6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AEB74F-8189-5484-E764-3C34D7A4B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B0CB027-DD9A-05CB-1459-B81958FC42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59" b="9887"/>
          <a:stretch>
            <a:fillRect/>
          </a:stretch>
        </p:blipFill>
        <p:spPr>
          <a:xfrm>
            <a:off x="198118" y="112059"/>
            <a:ext cx="11795764" cy="663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932732"/>
      </p:ext>
    </p:extLst>
  </p:cSld>
  <p:clrMapOvr>
    <a:masterClrMapping/>
  </p:clrMapOvr>
  <p:transition spd="slow" advClick="0" advTm="6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D53B69-9B83-0555-1E74-3182B4A51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C5DF98D-5AFE-B44B-D6A8-745095B02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2" y="425823"/>
            <a:ext cx="12134048" cy="600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22540"/>
      </p:ext>
    </p:extLst>
  </p:cSld>
  <p:clrMapOvr>
    <a:masterClrMapping/>
  </p:clrMapOvr>
  <p:transition spd="slow" advClick="0" advTm="6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40F468-9299-6277-B12A-93212518B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80AB2F3-34BB-E5FE-6BA3-1CDC3F0C7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922" y="0"/>
            <a:ext cx="102741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20061"/>
      </p:ext>
    </p:extLst>
  </p:cSld>
  <p:clrMapOvr>
    <a:masterClrMapping/>
  </p:clrMapOvr>
  <p:transition spd="slow" advClick="0" advTm="6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C9185-F2C2-8666-3545-1038E5A72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46957F4-F7A2-ABE2-0157-2044FE69B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33023"/>
      </p:ext>
    </p:extLst>
  </p:cSld>
  <p:clrMapOvr>
    <a:masterClrMapping/>
  </p:clrMapOvr>
  <p:transition spd="slow" advClick="0" advTm="6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7F329-75FA-91F2-282D-C667A13FE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827AA66-F76A-EAAD-D32B-2620D949A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41" y="0"/>
            <a:ext cx="10792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638561"/>
      </p:ext>
    </p:extLst>
  </p:cSld>
  <p:clrMapOvr>
    <a:masterClrMapping/>
  </p:clrMapOvr>
  <p:transition spd="slow" advClick="0" advTm="6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DC474-BBA3-994B-9D12-9443475F4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AB0BBBC-846A-29D7-C776-0C953BD10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99" y="0"/>
            <a:ext cx="10287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707474"/>
      </p:ext>
    </p:extLst>
  </p:cSld>
  <p:clrMapOvr>
    <a:masterClrMapping/>
  </p:clrMapOvr>
  <p:transition spd="slow" advClick="0" advTm="6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B8942-DA38-0D66-D0C9-601FDC58D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A0487A8-6385-90D7-3118-EDAB0921F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99" y="0"/>
            <a:ext cx="10287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002732"/>
      </p:ext>
    </p:extLst>
  </p:cSld>
  <p:clrMapOvr>
    <a:masterClrMapping/>
  </p:clrMapOvr>
  <p:transition spd="slow" advClick="0" advTm="6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60A8D-505E-8EFE-7813-796AACA7A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B24CA06-4E9B-38D1-CF6F-F2DD4A7D4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359505"/>
      </p:ext>
    </p:extLst>
  </p:cSld>
  <p:clrMapOvr>
    <a:masterClrMapping/>
  </p:clrMapOvr>
  <p:transition spd="slow" advClick="0" advTm="6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3ABF2-157C-4C49-C1D0-D2CEE4FE6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088FEFA-3A94-5FF4-CDA1-207D11796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762623"/>
      </p:ext>
    </p:extLst>
  </p:cSld>
  <p:clrMapOvr>
    <a:masterClrMapping/>
  </p:clrMapOvr>
  <p:transition spd="slow" advClick="0" advTm="6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BE020-59E3-7BF4-A59D-ADE013997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29D945A-5E50-FD16-E02D-D275D040F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56019"/>
      </p:ext>
    </p:extLst>
  </p:cSld>
  <p:clrMapOvr>
    <a:masterClrMapping/>
  </p:clrMapOvr>
  <p:transition spd="slow" advClick="0" advTm="6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38C39-B850-2CC3-ACD7-83463EE40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573528F-0F1B-8116-BB2A-B9DB1DD4B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62588"/>
      </p:ext>
    </p:extLst>
  </p:cSld>
  <p:clrMapOvr>
    <a:masterClrMapping/>
  </p:clrMapOvr>
  <p:transition spd="slow" advClick="0" advTm="6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5E0C-48AC-0046-9ED3-2963F79EB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8C6C063-2CDE-9D06-2276-893D73A49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84932"/>
      </p:ext>
    </p:extLst>
  </p:cSld>
  <p:clrMapOvr>
    <a:masterClrMapping/>
  </p:clrMapOvr>
  <p:transition spd="slow" advClick="0" advTm="60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339D0-94F6-55FC-637A-A64FF33BC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3DDC11E-F69D-F84E-EC92-21C327139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615815"/>
      </p:ext>
    </p:extLst>
  </p:cSld>
  <p:clrMapOvr>
    <a:masterClrMapping/>
  </p:clrMapOvr>
  <p:transition spd="slow" advClick="0" advTm="60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A806C-7F49-7AE0-62EF-0A5241D5C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0683A85-8104-36E6-D410-7E86575E8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669933"/>
      </p:ext>
    </p:extLst>
  </p:cSld>
  <p:clrMapOvr>
    <a:masterClrMapping/>
  </p:clrMapOvr>
  <p:transition spd="slow" advClick="0" advTm="60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C793E-0930-A80A-FA52-7CC564BFC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5397FA9-0D5F-C3AA-26C5-13DE40765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067898"/>
      </p:ext>
    </p:extLst>
  </p:cSld>
  <p:clrMapOvr>
    <a:masterClrMapping/>
  </p:clrMapOvr>
  <p:transition spd="slow" advClick="0" advTm="60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D275F-75AB-C742-7C1A-B0BAC3E98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0D4D1F5-B549-7679-836C-5D881C8E6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751181"/>
      </p:ext>
    </p:extLst>
  </p:cSld>
  <p:clrMapOvr>
    <a:masterClrMapping/>
  </p:clrMapOvr>
  <p:transition spd="slow" advClick="0" advTm="60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5058E-49DE-7A3A-2B44-2BEA4DF4B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9CF9BCD-F2F2-6E66-C850-6F5CE7C86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896" y="0"/>
            <a:ext cx="6260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767486"/>
      </p:ext>
    </p:extLst>
  </p:cSld>
  <p:clrMapOvr>
    <a:masterClrMapping/>
  </p:clrMapOvr>
  <p:transition spd="slow" advClick="0" advTm="60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6F317-F6CF-EB91-F79F-6882274E5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091FD5F-67FA-4A52-0881-1AD58C79D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2414" y="0"/>
            <a:ext cx="5147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27981"/>
      </p:ext>
    </p:extLst>
  </p:cSld>
  <p:clrMapOvr>
    <a:masterClrMapping/>
  </p:clrMapOvr>
  <p:transition spd="slow" advClick="0" advTm="60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F5175-2368-C471-B343-DB75A39AC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B6ECD47-7A0A-3B0D-71B7-27B3A86E7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438894"/>
      </p:ext>
    </p:extLst>
  </p:cSld>
  <p:clrMapOvr>
    <a:masterClrMapping/>
  </p:clrMapOvr>
  <p:transition spd="slow" advClick="0" advTm="60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38C38-10FF-C96C-53CC-D9EE61B4A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ED79F40-E217-7EF0-3A24-158DAE3C9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410523"/>
      </p:ext>
    </p:extLst>
  </p:cSld>
  <p:clrMapOvr>
    <a:masterClrMapping/>
  </p:clrMapOvr>
  <p:transition spd="slow" advClick="0" advTm="60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CEB19-FD0D-0F49-59FE-7836E2E47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2BE8C24-1391-848A-DC3B-5CDB33E3F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6541"/>
      </p:ext>
    </p:extLst>
  </p:cSld>
  <p:clrMapOvr>
    <a:masterClrMapping/>
  </p:clrMapOvr>
  <p:transition spd="slow" advClick="0" advTm="60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823E8-152D-396E-760C-686ABAA6E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3ACB240-E5D6-28FC-5C40-FD560F166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637434"/>
      </p:ext>
    </p:extLst>
  </p:cSld>
  <p:clrMapOvr>
    <a:masterClrMapping/>
  </p:clrMapOvr>
  <p:transition spd="slow" advClick="0" advTm="60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20BCE-D950-B527-3A4D-68D4FC481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ED4DFD4-9648-8F4F-988F-0C86EEB2C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255092"/>
      </p:ext>
    </p:extLst>
  </p:cSld>
  <p:clrMapOvr>
    <a:masterClrMapping/>
  </p:clrMapOvr>
  <p:transition spd="slow" advClick="0" advTm="60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F4FB2-8168-4FA1-9A08-752845D85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9EDBFE0-5341-0C48-AE73-4178FA531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897" y="0"/>
            <a:ext cx="100822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219862"/>
      </p:ext>
    </p:extLst>
  </p:cSld>
  <p:clrMapOvr>
    <a:masterClrMapping/>
  </p:clrMapOvr>
  <p:transition spd="slow" advClick="0" advTm="60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BCF7C-08EF-67E8-245C-492DD10B2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6D0C348-972C-C85F-015C-B20EE8AE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215" y="0"/>
            <a:ext cx="10483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30910"/>
      </p:ext>
    </p:extLst>
  </p:cSld>
  <p:clrMapOvr>
    <a:masterClrMapping/>
  </p:clrMapOvr>
  <p:transition spd="slow" advClick="0" advTm="60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9525F-93AB-17F4-BA6C-82719402E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86A2AEF-A3F7-1BA9-7C0C-C82AE20C6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43" y="1663700"/>
            <a:ext cx="12104914" cy="35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208490"/>
      </p:ext>
    </p:extLst>
  </p:cSld>
  <p:clrMapOvr>
    <a:masterClrMapping/>
  </p:clrMapOvr>
  <p:transition spd="slow" advClick="0" advTm="60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C5F57-2F83-B9C5-8443-87A457E1D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508AAF9-6738-9F62-E452-BDA62701E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345" y="0"/>
            <a:ext cx="94593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6210"/>
      </p:ext>
    </p:extLst>
  </p:cSld>
  <p:clrMapOvr>
    <a:masterClrMapping/>
  </p:clrMapOvr>
  <p:transition spd="slow" advClick="0" advTm="60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7060C-5533-D0BE-CB75-761142175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0D6854F-22CE-B5A4-BAFB-9E297D9AC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413" y="0"/>
            <a:ext cx="97391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96860"/>
      </p:ext>
    </p:extLst>
  </p:cSld>
  <p:clrMapOvr>
    <a:masterClrMapping/>
  </p:clrMapOvr>
  <p:transition spd="slow" advClick="0" advTm="600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185F5-407F-DBA6-3BBC-2BEEF212F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AEDE583-AD12-5EDF-931B-32AEB627A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1600"/>
            <a:ext cx="12378137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483560"/>
      </p:ext>
    </p:extLst>
  </p:cSld>
  <p:clrMapOvr>
    <a:masterClrMapping/>
  </p:clrMapOvr>
  <p:transition spd="slow" advClick="0" advTm="600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26A81-ACFB-91C6-1DB8-862B53872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74B769-7F33-CEF3-63BC-B9700B18D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372" y="0"/>
            <a:ext cx="102072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99220"/>
      </p:ext>
    </p:extLst>
  </p:cSld>
  <p:clrMapOvr>
    <a:masterClrMapping/>
  </p:clrMapOvr>
  <p:transition spd="slow" advClick="0" advTm="600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C4F00-B03B-E472-26B5-711BC7ECC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D85E089-0802-4D9D-325D-A3752D425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549" y="0"/>
            <a:ext cx="92597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498740"/>
      </p:ext>
    </p:extLst>
  </p:cSld>
  <p:clrMapOvr>
    <a:masterClrMapping/>
  </p:clrMapOvr>
  <p:transition spd="slow" advClick="0" advTm="600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58F42-102C-DDC4-F9B4-6430476B8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B3F3A73-B389-BA14-A774-FD7DE7B8F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999" y="0"/>
            <a:ext cx="10368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682000"/>
      </p:ext>
    </p:extLst>
  </p:cSld>
  <p:clrMapOvr>
    <a:masterClrMapping/>
  </p:clrMapOvr>
  <p:transition spd="slow" advClick="0" advTm="600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703EE-5AA6-28D9-43B7-E4A4EBC32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90F85A8-58E7-7EA8-F7EA-2EE78FF8F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85787"/>
      </p:ext>
    </p:extLst>
  </p:cSld>
  <p:clrMapOvr>
    <a:masterClrMapping/>
  </p:clrMapOvr>
  <p:transition spd="slow" advClick="0" advTm="600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B2B3D-1449-B34D-3F66-4BE4CCB69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C6EA52C-F04D-5EA2-F95A-ECE118BBE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21411"/>
      </p:ext>
    </p:extLst>
  </p:cSld>
  <p:clrMapOvr>
    <a:masterClrMapping/>
  </p:clrMapOvr>
  <p:transition spd="slow" advClick="0" advTm="600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D40B1-4A84-FB7B-9CD4-38D18B8BD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DDF5BA2-5427-C282-6B95-3A9B9EE95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72" y="0"/>
            <a:ext cx="10775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89295"/>
      </p:ext>
    </p:extLst>
  </p:cSld>
  <p:clrMapOvr>
    <a:masterClrMapping/>
  </p:clrMapOvr>
  <p:transition spd="slow" advClick="0" advTm="600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730-D302-9129-70B7-F654181B6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F0F0809-1467-85EB-6CB7-A593941B7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999" y="0"/>
            <a:ext cx="10368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999512"/>
      </p:ext>
    </p:extLst>
  </p:cSld>
  <p:clrMapOvr>
    <a:masterClrMapping/>
  </p:clrMapOvr>
  <p:transition spd="slow" advClick="0" advTm="600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7ED6E-CDC1-9992-6A8A-A9209A74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28A0477-056E-F3CB-879C-D0D3456FB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815" y="0"/>
            <a:ext cx="52363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624509"/>
      </p:ext>
    </p:extLst>
  </p:cSld>
  <p:clrMapOvr>
    <a:masterClrMapping/>
  </p:clrMapOvr>
  <p:transition spd="slow" advClick="0" advTm="600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5AC26-B5B1-65B1-8A04-4337D118C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7AB82DC-1042-5E17-8C74-8253BAC5C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164" y="0"/>
            <a:ext cx="8731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455495"/>
      </p:ext>
    </p:extLst>
  </p:cSld>
  <p:clrMapOvr>
    <a:masterClrMapping/>
  </p:clrMapOvr>
  <p:transition spd="slow" advClick="0" advTm="600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4E99D-1C5B-F775-F76B-FDD0C7C9C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7E49F0F-26B6-2B39-07AB-5AFA5C40C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90784"/>
      </p:ext>
    </p:extLst>
  </p:cSld>
  <p:clrMapOvr>
    <a:masterClrMapping/>
  </p:clrMapOvr>
  <p:transition spd="slow" advClick="0" advTm="600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45DC0-03AD-D6C8-0C0B-415DEB60F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94637BF-E215-387F-760D-799427FD8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18" y="0"/>
            <a:ext cx="42719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76203"/>
      </p:ext>
    </p:extLst>
  </p:cSld>
  <p:clrMapOvr>
    <a:masterClrMapping/>
  </p:clrMapOvr>
  <p:transition spd="slow" advClick="0" advTm="600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DF9C5-2A8A-2566-A453-63DBF5D77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9BEC318-9BD8-F6CD-B189-9AB293D76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392" y="0"/>
            <a:ext cx="10417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32382"/>
      </p:ext>
    </p:extLst>
  </p:cSld>
  <p:clrMapOvr>
    <a:masterClrMapping/>
  </p:clrMapOvr>
  <p:transition spd="slow" advClick="0" advTm="600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DB533-F40D-4128-5399-9B9E6F340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8B0772F-3A49-8A24-2D5B-0FF732989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143" y="0"/>
            <a:ext cx="4557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396053"/>
      </p:ext>
    </p:extLst>
  </p:cSld>
  <p:clrMapOvr>
    <a:masterClrMapping/>
  </p:clrMapOvr>
  <p:transition spd="slow" advClick="0" advTm="600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3719B-4BB7-2A68-E0ED-7C342588B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3AC3050-251F-F8DB-E38C-1B1EE09FA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17844"/>
      </p:ext>
    </p:extLst>
  </p:cSld>
  <p:clrMapOvr>
    <a:masterClrMapping/>
  </p:clrMapOvr>
  <p:transition spd="slow" advClick="0" advTm="600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99357-C9F6-E00B-AAA8-BCED6F4B2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60978FB-6299-248E-6E27-9787B63E7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107597"/>
      </p:ext>
    </p:extLst>
  </p:cSld>
  <p:clrMapOvr>
    <a:masterClrMapping/>
  </p:clrMapOvr>
  <p:transition spd="slow" advClick="0" advTm="600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3FD34-7239-5AEA-FAF2-514FDECF9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38A46B1-584E-3DEE-4B45-824131869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39761"/>
      </p:ext>
    </p:extLst>
  </p:cSld>
  <p:clrMapOvr>
    <a:masterClrMapping/>
  </p:clrMapOvr>
  <p:transition spd="slow" advClick="0" advTm="600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8C9AE-C7E7-8769-0D86-ACE85757D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4A3B442-65C0-41B2-CB9A-6A2EB5039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375" y="0"/>
            <a:ext cx="10319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10133"/>
      </p:ext>
    </p:extLst>
  </p:cSld>
  <p:clrMapOvr>
    <a:masterClrMapping/>
  </p:clrMapOvr>
  <p:transition spd="slow" advClick="0" advTm="600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A2B6D-FF6F-DEF6-69D2-44D391EE4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436A473-7BF4-4BA6-633D-1F5512022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972798"/>
      </p:ext>
    </p:extLst>
  </p:cSld>
  <p:clrMapOvr>
    <a:masterClrMapping/>
  </p:clrMapOvr>
  <p:transition spd="slow" advClick="0" advTm="600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C4781-F0E3-3B96-8850-318D45002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BE3558C-7380-8AB8-B462-C7B0886B5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319540"/>
      </p:ext>
    </p:extLst>
  </p:cSld>
  <p:clrMapOvr>
    <a:masterClrMapping/>
  </p:clrMapOvr>
  <p:transition spd="slow" advClick="0" advTm="600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DEF55-7826-1265-3E92-5FFEF433F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E713598-82C7-2C84-BCBA-F57E4D19B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19" y="0"/>
            <a:ext cx="10291161" cy="686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880"/>
      </p:ext>
    </p:extLst>
  </p:cSld>
  <p:clrMapOvr>
    <a:masterClrMapping/>
  </p:clrMapOvr>
  <p:transition spd="slow" advClick="0" advTm="600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F09A7-DBC5-8900-7B73-3A41559EB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C4FB87F-C3DD-851B-89B1-2E07B9A92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24818"/>
      </p:ext>
    </p:extLst>
  </p:cSld>
  <p:clrMapOvr>
    <a:masterClrMapping/>
  </p:clrMapOvr>
  <p:transition spd="slow" advClick="0" advTm="600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011D6-1954-B524-7CC5-9EB634D9A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7A9BBB7-B790-B6CA-CA48-A93084C46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709" y="113834"/>
            <a:ext cx="9884581" cy="674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366545"/>
      </p:ext>
    </p:extLst>
  </p:cSld>
  <p:clrMapOvr>
    <a:masterClrMapping/>
  </p:clrMapOvr>
  <p:transition spd="slow" advClick="0" advTm="600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8704C-E958-7515-1E77-798E95612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0B7BE16-89C1-E9A6-9405-617830C95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263301"/>
      </p:ext>
    </p:extLst>
  </p:cSld>
  <p:clrMapOvr>
    <a:masterClrMapping/>
  </p:clrMapOvr>
  <p:transition spd="slow" advClick="0" advTm="600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920F0-915E-4E05-1BCF-53A8027A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097088F-CBB9-8FB7-0AF1-7DAF8F0D2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828864"/>
      </p:ext>
    </p:extLst>
  </p:cSld>
  <p:clrMapOvr>
    <a:masterClrMapping/>
  </p:clrMapOvr>
  <p:transition spd="slow" advClick="0" advTm="600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644C3-F5D8-3093-3C2E-7B2BD26C1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BF90BB6-A0C3-00A1-F8B4-6AA8B7EAB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326370"/>
      </p:ext>
    </p:extLst>
  </p:cSld>
  <p:clrMapOvr>
    <a:masterClrMapping/>
  </p:clrMapOvr>
  <p:transition spd="slow" advClick="0" advTm="600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6AC3B-B2DD-C1BC-72A0-562D665B2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D1161BB-6B59-C894-111A-58043E629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928" y="0"/>
            <a:ext cx="9696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4503"/>
      </p:ext>
    </p:extLst>
  </p:cSld>
  <p:clrMapOvr>
    <a:masterClrMapping/>
  </p:clrMapOvr>
  <p:transition spd="slow" advClick="0" advTm="6000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5E52D-CBB0-83C6-4A12-7C0EE9E4B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9513686-C951-4912-8ED2-CC2747165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928" y="0"/>
            <a:ext cx="9696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461"/>
      </p:ext>
    </p:extLst>
  </p:cSld>
  <p:clrMapOvr>
    <a:masterClrMapping/>
  </p:clrMapOvr>
  <p:transition spd="slow" advClick="0" advTm="6000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75231-A553-75D3-7BFD-07994F154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E6DE542-9D85-7E87-3628-79BC709AA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68542"/>
      </p:ext>
    </p:extLst>
  </p:cSld>
  <p:clrMapOvr>
    <a:masterClrMapping/>
  </p:clrMapOvr>
  <p:transition spd="slow" advClick="0" advTm="6000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266F8-645F-D135-26B9-DBE186CC8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8EA3A01-653F-BC82-2CF5-CB21817E6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76699"/>
      </p:ext>
    </p:extLst>
  </p:cSld>
  <p:clrMapOvr>
    <a:masterClrMapping/>
  </p:clrMapOvr>
  <p:transition spd="slow" advClick="0" advTm="6000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DA474-DEE6-AF54-74C1-B91F66429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0542188-C626-5C30-5F2E-39C15619C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164" y="0"/>
            <a:ext cx="10097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44717"/>
      </p:ext>
    </p:extLst>
  </p:cSld>
  <p:clrMapOvr>
    <a:masterClrMapping/>
  </p:clrMapOvr>
  <p:transition spd="slow" advClick="0" advTm="6000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E0FC4-637B-5A35-84C3-92DFE364D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36D255D-E830-A0EF-1D1A-90BF1816F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897" y="0"/>
            <a:ext cx="100822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012315"/>
      </p:ext>
    </p:extLst>
  </p:cSld>
  <p:clrMapOvr>
    <a:masterClrMapping/>
  </p:clrMapOvr>
  <p:transition spd="slow" advClick="0" advTm="600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6ADA3-7E1C-BB4C-7AD5-73EC7A60A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E68D913-63A3-19B9-4844-B0A936DBF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95" y="640976"/>
            <a:ext cx="11839810" cy="557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488274"/>
      </p:ext>
    </p:extLst>
  </p:cSld>
  <p:clrMapOvr>
    <a:masterClrMapping/>
  </p:clrMapOvr>
  <p:transition spd="slow" advClick="0" advTm="600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7221B-8CD3-EDEB-B997-40EC83245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B2FA42F-3021-EA6E-6B7A-E9CBB0233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0317"/>
            <a:ext cx="12269343" cy="625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51670"/>
      </p:ext>
    </p:extLst>
  </p:cSld>
  <p:clrMapOvr>
    <a:masterClrMapping/>
  </p:clrMapOvr>
  <p:transition spd="slow" advClick="0" advTm="6000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E8721-4200-37DF-3F3D-9DDF8FC15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F46D40B-A68D-3167-26C4-15B522BBF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41" y="0"/>
            <a:ext cx="102991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914861"/>
      </p:ext>
    </p:extLst>
  </p:cSld>
  <p:clrMapOvr>
    <a:masterClrMapping/>
  </p:clrMapOvr>
  <p:transition spd="slow" advClick="0" advTm="6000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FD7DF-397A-492A-3488-AA69C044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44E669F-B0A4-436D-1827-8B46AF8F5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41" y="0"/>
            <a:ext cx="102991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12504"/>
      </p:ext>
    </p:extLst>
  </p:cSld>
  <p:clrMapOvr>
    <a:masterClrMapping/>
  </p:clrMapOvr>
  <p:transition spd="slow" advClick="0" advTm="6000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A5A63-4A02-5E12-683C-386687302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38DE2C4-6EEB-8077-40E5-ACE9E8E93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585" y="25960"/>
            <a:ext cx="9574830" cy="683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64232"/>
      </p:ext>
    </p:extLst>
  </p:cSld>
  <p:clrMapOvr>
    <a:masterClrMapping/>
  </p:clrMapOvr>
  <p:transition spd="slow" advClick="0" advTm="6000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55A0E-D203-E22B-E98F-2917B4A05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CC81729-2D5C-A291-64AC-57F054A36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95601"/>
      </p:ext>
    </p:extLst>
  </p:cSld>
  <p:clrMapOvr>
    <a:masterClrMapping/>
  </p:clrMapOvr>
  <p:transition spd="slow" advClick="0" advTm="6000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E85C3-4ED7-8E51-7800-FC309E103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9F0653F-96F2-5446-9ED6-F231D30C5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344709"/>
      </p:ext>
    </p:extLst>
  </p:cSld>
  <p:clrMapOvr>
    <a:masterClrMapping/>
  </p:clrMapOvr>
  <p:transition spd="slow" advClick="0" advTm="6000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F94B2-BF0F-130D-A8CC-C96A3F7FF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4288E90-87DD-BF47-938D-D79C71A6D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373329"/>
      </p:ext>
    </p:extLst>
  </p:cSld>
  <p:clrMapOvr>
    <a:masterClrMapping/>
  </p:clrMapOvr>
  <p:transition spd="slow" advClick="0" advTm="6000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E18A3-665E-CD4E-7B6A-7D306B211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8589924-5B02-9B8F-84C9-85EB3909A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935081"/>
      </p:ext>
    </p:extLst>
  </p:cSld>
  <p:clrMapOvr>
    <a:masterClrMapping/>
  </p:clrMapOvr>
  <p:transition spd="slow" advClick="0" advTm="6000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75E1B-B260-C0C0-C604-3FB68EC0A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253C24F-5611-954C-05AD-510AB8E29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60635"/>
      </p:ext>
    </p:extLst>
  </p:cSld>
  <p:clrMapOvr>
    <a:masterClrMapping/>
  </p:clrMapOvr>
  <p:transition spd="slow" advClick="0" advTm="6000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D99DE-78F6-A22E-E584-B9AB7917E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D571BA8-2AF4-5346-C394-247FEB2DF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375" y="0"/>
            <a:ext cx="10319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836478"/>
      </p:ext>
    </p:extLst>
  </p:cSld>
  <p:clrMapOvr>
    <a:masterClrMapping/>
  </p:clrMapOvr>
  <p:transition spd="slow" advClick="0" advTm="6000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A9A3F-082C-AB8A-C06E-C3E54018A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82D3672-0DFD-4E12-0408-F65AEF74F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40581"/>
      </p:ext>
    </p:extLst>
  </p:cSld>
  <p:clrMapOvr>
    <a:masterClrMapping/>
  </p:clrMapOvr>
  <p:transition spd="slow" advClick="0" advTm="6000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2CA66-5EC5-8475-2BE8-76130C313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13A3498-6D3E-09A3-4563-2ACE60FB6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61644"/>
      </p:ext>
    </p:extLst>
  </p:cSld>
  <p:clrMapOvr>
    <a:masterClrMapping/>
  </p:clrMapOvr>
  <p:transition spd="slow" advClick="0" advTm="6000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EBE44-912F-372C-CA12-8B9E7808F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E0245AB-E69C-9E6E-1833-5B6AA79D4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13152"/>
      </p:ext>
    </p:extLst>
  </p:cSld>
  <p:clrMapOvr>
    <a:masterClrMapping/>
  </p:clrMapOvr>
  <p:transition spd="slow" advClick="0" advTm="6000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5BB05-E712-6EDE-697F-009F3B72F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077DAFE-09FA-971D-2CEB-B9D9027A6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3572" y="0"/>
            <a:ext cx="4564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08168"/>
      </p:ext>
    </p:extLst>
  </p:cSld>
  <p:clrMapOvr>
    <a:masterClrMapping/>
  </p:clrMapOvr>
  <p:transition spd="slow" advClick="0" advTm="6000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0528C-48F7-9D28-0EAB-3D6D4488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7BC5952-8834-9B8F-5E58-1C1C2C046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118" y="0"/>
            <a:ext cx="49577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24649"/>
      </p:ext>
    </p:extLst>
  </p:cSld>
  <p:clrMapOvr>
    <a:masterClrMapping/>
  </p:clrMapOvr>
  <p:transition spd="slow" advClick="0" advTm="6000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97198-A666-9726-1C3A-D99B8FA34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586B46B-0838-EB2A-EF58-559D658CF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181475"/>
      </p:ext>
    </p:extLst>
  </p:cSld>
  <p:clrMapOvr>
    <a:masterClrMapping/>
  </p:clrMapOvr>
  <p:transition spd="slow" advClick="0" advTm="6000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BE0D4-76C8-85D0-3713-F7262F793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01BF511-84F2-DFE8-2FF5-3144CF001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831418"/>
      </p:ext>
    </p:extLst>
  </p:cSld>
  <p:clrMapOvr>
    <a:masterClrMapping/>
  </p:clrMapOvr>
  <p:transition spd="slow" advClick="0" advTm="6000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02475-653C-D66A-DAD9-2B07FEB90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1A379D4-1E99-54BB-8FE6-1BB4042D0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375" y="0"/>
            <a:ext cx="10319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622937"/>
      </p:ext>
    </p:extLst>
  </p:cSld>
  <p:clrMapOvr>
    <a:masterClrMapping/>
  </p:clrMapOvr>
  <p:transition spd="slow" advClick="0" advTm="6000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C88F6-A4F4-9BDB-C470-89D2AA67F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FDC18B0-9CB7-EF14-9AEC-B477D48AB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472"/>
            <a:ext cx="12226751" cy="617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598123"/>
      </p:ext>
    </p:extLst>
  </p:cSld>
  <p:clrMapOvr>
    <a:masterClrMapping/>
  </p:clrMapOvr>
  <p:transition spd="slow" advClick="0" advTm="6000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C6F9E-CD0D-020D-344B-5453D5642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F32428A-B429-D92A-58AE-B68347168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07696"/>
      </p:ext>
    </p:extLst>
  </p:cSld>
  <p:clrMapOvr>
    <a:masterClrMapping/>
  </p:clrMapOvr>
  <p:transition spd="slow" advClick="0" advTm="6000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478C0-CC81-9592-25F1-6AB035E65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A566503-47A2-7D44-A51B-975529DFD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6428" y="0"/>
            <a:ext cx="45791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828429"/>
      </p:ext>
    </p:extLst>
  </p:cSld>
  <p:clrMapOvr>
    <a:masterClrMapping/>
  </p:clrMapOvr>
  <p:transition spd="slow" advClick="0" advTm="6000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EDDD3-03DA-90ED-19A1-054A6E74D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E193D8D-AE6B-7E31-8465-1F0F37D95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96012"/>
      </p:ext>
    </p:extLst>
  </p:cSld>
  <p:clrMapOvr>
    <a:masterClrMapping/>
  </p:clrMapOvr>
  <p:transition spd="slow" advClick="0" advTm="6000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66A98-04BB-F185-E00E-84F836A7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2F461EC-567F-B6C6-9D03-090EA04A7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49162"/>
      </p:ext>
    </p:extLst>
  </p:cSld>
  <p:clrMapOvr>
    <a:masterClrMapping/>
  </p:clrMapOvr>
  <p:transition spd="slow" advClick="0" advTm="6000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E26AF-0153-E6E6-E59C-853CCE998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EE020CD-EDD5-5FE9-B309-434B45339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81477"/>
      </p:ext>
    </p:extLst>
  </p:cSld>
  <p:clrMapOvr>
    <a:masterClrMapping/>
  </p:clrMapOvr>
  <p:transition spd="slow" advClick="0" advTm="6000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F5946-F5A4-8471-D558-91C4272A2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477F797-EBE3-5816-5EA9-21B54E365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175" y="44935"/>
            <a:ext cx="9451650" cy="681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68316"/>
      </p:ext>
    </p:extLst>
  </p:cSld>
  <p:clrMapOvr>
    <a:masterClrMapping/>
  </p:clrMapOvr>
  <p:transition spd="slow" advClick="0" advTm="6000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E59E8-A2BB-FDF9-A30C-0A988CCE7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398F7B0-8A3E-25AF-CCB4-B73E85F5C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006" y="0"/>
            <a:ext cx="95139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977242"/>
      </p:ext>
    </p:extLst>
  </p:cSld>
  <p:clrMapOvr>
    <a:masterClrMapping/>
  </p:clrMapOvr>
  <p:transition spd="slow" advClick="0" advTm="6000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8D891-B1F0-792A-8FEE-216239CFF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6048B4A-3264-8AA8-DB9D-DE5D9F22A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48076"/>
      </p:ext>
    </p:extLst>
  </p:cSld>
  <p:clrMapOvr>
    <a:masterClrMapping/>
  </p:clrMapOvr>
  <p:transition spd="slow" advClick="0" advTm="6000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493BF-46B8-94C1-F701-AC3F5F6FF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5660A1A-8AF3-6124-F30A-4F7964D0E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830375"/>
      </p:ext>
    </p:extLst>
  </p:cSld>
  <p:clrMapOvr>
    <a:masterClrMapping/>
  </p:clrMapOvr>
  <p:transition spd="slow" advClick="0" advTm="6000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4C8DB-0149-E1DD-1084-D24E1988B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FAFE255-B593-2A57-E326-A8192383B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597023"/>
      </p:ext>
    </p:extLst>
  </p:cSld>
  <p:clrMapOvr>
    <a:masterClrMapping/>
  </p:clrMapOvr>
  <p:transition spd="slow" advClick="0" advTm="6000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9C9B1-BC7F-7369-DD66-44D241862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8ADC055-748B-6FB9-C67D-A5C0BD33B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740" y="0"/>
            <a:ext cx="4150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61027"/>
      </p:ext>
    </p:extLst>
  </p:cSld>
  <p:clrMapOvr>
    <a:masterClrMapping/>
  </p:clrMapOvr>
  <p:transition spd="slow" advClick="0" advTm="6000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9C7B0-6342-96A7-FB72-796D63EC5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7BF64B4-F44D-3BC3-7097-EBCAA1497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897" y="0"/>
            <a:ext cx="100822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998037"/>
      </p:ext>
    </p:extLst>
  </p:cSld>
  <p:clrMapOvr>
    <a:masterClrMapping/>
  </p:clrMapOvr>
  <p:transition spd="slow" advClick="0" advTm="6000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45788-79C6-FB77-822A-AB3E7BFC0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32E33BA-E9A2-715D-3114-164816C9D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897" y="0"/>
            <a:ext cx="100822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6293"/>
      </p:ext>
    </p:extLst>
  </p:cSld>
  <p:clrMapOvr>
    <a:masterClrMapping/>
  </p:clrMapOvr>
  <p:transition spd="slow" advClick="0" advTm="6000"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93259-6579-B552-88AF-0B2563029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5F33151-3A4C-685D-8FBE-8D940FD80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707" y="0"/>
            <a:ext cx="98705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7947"/>
      </p:ext>
    </p:extLst>
  </p:cSld>
  <p:clrMapOvr>
    <a:masterClrMapping/>
  </p:clrMapOvr>
  <p:transition spd="slow" advClick="0" advTm="6000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C2439-8300-DCFC-A386-AE4350DE2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853E55D-7261-5907-08D1-4CD1DED3D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61842"/>
      </p:ext>
    </p:extLst>
  </p:cSld>
  <p:clrMapOvr>
    <a:masterClrMapping/>
  </p:clrMapOvr>
  <p:transition spd="slow" advClick="0" advTm="6000"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D2D29-E571-36C8-B483-5BB4BFA99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1AF5D99-8BCC-11F7-D197-B6B42A003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497" y="0"/>
            <a:ext cx="102390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468953"/>
      </p:ext>
    </p:extLst>
  </p:cSld>
  <p:clrMapOvr>
    <a:masterClrMapping/>
  </p:clrMapOvr>
  <p:transition spd="slow" advClick="0" advTm="6000"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87A1D-38CE-D4E3-146B-ADE5AD5F5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65C9496-947C-EF27-B0AC-E6B2D881B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68725"/>
      </p:ext>
    </p:extLst>
  </p:cSld>
  <p:clrMapOvr>
    <a:masterClrMapping/>
  </p:clrMapOvr>
  <p:transition spd="slow" advClick="0" advTm="6000"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51949-44D5-C37A-EC5E-A24741959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E5878FD-AD57-91F0-8144-80788213B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432927"/>
      </p:ext>
    </p:extLst>
  </p:cSld>
  <p:clrMapOvr>
    <a:masterClrMapping/>
  </p:clrMapOvr>
  <p:transition spd="slow" advClick="0" advTm="6000">
    <p:fade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52505-243E-4C87-3009-5599AE444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047A11E-FB41-3AF3-C6D4-66004609F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293413"/>
      </p:ext>
    </p:extLst>
  </p:cSld>
  <p:clrMapOvr>
    <a:masterClrMapping/>
  </p:clrMapOvr>
  <p:transition spd="slow" advClick="0" advTm="6000">
    <p:fad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B1C2D-23B1-7DEE-F16A-0FA4ABAFE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4612BC7-2FD3-47EE-7E47-05881729E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148"/>
            <a:ext cx="12154367" cy="639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120837"/>
      </p:ext>
    </p:extLst>
  </p:cSld>
  <p:clrMapOvr>
    <a:masterClrMapping/>
  </p:clrMapOvr>
  <p:transition spd="slow" advClick="0" advTm="6000">
    <p:fade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1BDA5-ECDE-54CD-1AAE-E8C5025B5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936103A-FD8F-38C0-1863-279B067F7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8041"/>
            <a:ext cx="12182040" cy="548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77468"/>
      </p:ext>
    </p:extLst>
  </p:cSld>
  <p:clrMapOvr>
    <a:masterClrMapping/>
  </p:clrMapOvr>
  <p:transition spd="slow" advClick="0" advTm="6000">
    <p:fade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29F25-953F-EA11-BFB2-FA420F33B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F2EADFA-DFDB-346E-C146-7D1354479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25033"/>
      </p:ext>
    </p:extLst>
  </p:cSld>
  <p:clrMapOvr>
    <a:masterClrMapping/>
  </p:clrMapOvr>
  <p:transition spd="slow" advClick="0" advTm="6000">
    <p:fade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7B77C-678F-4284-D07D-EBB987512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27E74B7-D6BE-15C4-90E5-8078746EA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365" y="0"/>
            <a:ext cx="55792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921962"/>
      </p:ext>
    </p:extLst>
  </p:cSld>
  <p:clrMapOvr>
    <a:masterClrMapping/>
  </p:clrMapOvr>
  <p:transition spd="slow" advClick="0" advTm="6000">
    <p:fade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37F47-39EF-E32D-2A90-3792285E4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EC7A104-8253-7EAB-2854-8989BB58E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5" y="1519517"/>
            <a:ext cx="12081129" cy="335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484602"/>
      </p:ext>
    </p:extLst>
  </p:cSld>
  <p:clrMapOvr>
    <a:masterClrMapping/>
  </p:clrMapOvr>
  <p:transition spd="slow" advClick="0" advTm="6000">
    <p:fade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7A936-C059-49CA-1E13-CEAA1A9AC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896CCCA-9743-83B3-1541-56DB1817B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790" y="0"/>
            <a:ext cx="102924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67680"/>
      </p:ext>
    </p:extLst>
  </p:cSld>
  <p:clrMapOvr>
    <a:masterClrMapping/>
  </p:clrMapOvr>
  <p:transition spd="slow" advClick="0" advTm="6000">
    <p:fade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7BAC9-540D-5183-FE96-C3877D3FF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7396E67-D3C4-444A-9217-6223300D0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9981" y="0"/>
            <a:ext cx="48720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489711"/>
      </p:ext>
    </p:extLst>
  </p:cSld>
  <p:clrMapOvr>
    <a:masterClrMapping/>
  </p:clrMapOvr>
  <p:transition spd="slow" advClick="0" advTm="6000">
    <p:fade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13316-13E3-367C-E48E-AEF930AF8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EA5DF1F-234C-5201-FD69-E95BC3417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450" y="0"/>
            <a:ext cx="6515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83469"/>
      </p:ext>
    </p:extLst>
  </p:cSld>
  <p:clrMapOvr>
    <a:masterClrMapping/>
  </p:clrMapOvr>
  <p:transition spd="slow" advClick="0" advTm="6000">
    <p:fade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7A434-6C4F-3022-A168-523FC77B4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4E95288-4DE3-45C8-98F7-8AEDF7E1C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56" y="0"/>
            <a:ext cx="115980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32996"/>
      </p:ext>
    </p:extLst>
  </p:cSld>
  <p:clrMapOvr>
    <a:masterClrMapping/>
  </p:clrMapOvr>
  <p:transition spd="slow" advClick="0" advTm="6000">
    <p:fade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65786-059D-B50D-D768-36EFFAFD0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D571343-3205-2972-B638-72D184065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680" y="0"/>
            <a:ext cx="88366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270085"/>
      </p:ext>
    </p:extLst>
  </p:cSld>
  <p:clrMapOvr>
    <a:masterClrMapping/>
  </p:clrMapOvr>
  <p:transition spd="slow" advClick="0" advTm="6000">
    <p:fade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D6288-F6A0-568F-6DAB-84CF711BF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02A10A-7B5E-D925-60FD-8109712A5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357" y="68451"/>
            <a:ext cx="4531286" cy="678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653102"/>
      </p:ext>
    </p:extLst>
  </p:cSld>
  <p:clrMapOvr>
    <a:masterClrMapping/>
  </p:clrMapOvr>
  <p:transition spd="slow" advClick="0" advTm="6000">
    <p:fade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9A45D-21DF-4C7C-A40A-031DE811A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5F8F70E-A1D8-C31A-E59A-B2C61CAD1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766" y="0"/>
            <a:ext cx="102424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795863"/>
      </p:ext>
    </p:extLst>
  </p:cSld>
  <p:clrMapOvr>
    <a:masterClrMapping/>
  </p:clrMapOvr>
  <p:transition spd="slow" advClick="0" advTm="6000">
    <p:fade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71075-8905-FAE5-ECD8-C5D9C57CA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1B70E22-344E-7F63-5976-B23D7973E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19" y="0"/>
            <a:ext cx="102739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19598"/>
      </p:ext>
    </p:extLst>
  </p:cSld>
  <p:clrMapOvr>
    <a:masterClrMapping/>
  </p:clrMapOvr>
  <p:transition spd="slow" advClick="0" advTm="6000">
    <p:fade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38933-872B-529B-10C7-E8F1C7F97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4BF0B81-1AC6-581E-F22E-F583AB054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75573"/>
      </p:ext>
    </p:extLst>
  </p:cSld>
  <p:clrMapOvr>
    <a:masterClrMapping/>
  </p:clrMapOvr>
  <p:transition spd="slow" advClick="0" advTm="6000">
    <p:fade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886DC-FA45-2DCA-2990-884E6584F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FA720CD-BB6D-2C81-FB85-4E0320AA4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891866"/>
      </p:ext>
    </p:extLst>
  </p:cSld>
  <p:clrMapOvr>
    <a:masterClrMapping/>
  </p:clrMapOvr>
  <p:transition spd="slow" advClick="0" advTm="6000">
    <p:fade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D16CD-9E4C-2268-D05D-51BF72002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E0279FD-D75D-5020-573D-1C54AB218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084" y="0"/>
            <a:ext cx="102758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374767"/>
      </p:ext>
    </p:extLst>
  </p:cSld>
  <p:clrMapOvr>
    <a:masterClrMapping/>
  </p:clrMapOvr>
  <p:transition spd="slow" advClick="0" advTm="6000">
    <p:fade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3DB47-D84F-CDCB-EC60-8F92D6F77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59DE1F1-0D6C-1A02-4708-CCC0B0566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534" y="0"/>
            <a:ext cx="4620932" cy="692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132460"/>
      </p:ext>
    </p:extLst>
  </p:cSld>
  <p:clrMapOvr>
    <a:masterClrMapping/>
  </p:clrMapOvr>
  <p:transition spd="slow" advClick="0" advTm="6000">
    <p:fade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59866-4FC2-7EDE-3AFF-390C23324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A985311-6AFD-2D4E-C970-7E0A8DC12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973778"/>
      </p:ext>
    </p:extLst>
  </p:cSld>
  <p:clrMapOvr>
    <a:masterClrMapping/>
  </p:clrMapOvr>
  <p:transition spd="slow" advClick="0" advTm="6000">
    <p:fade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A3E2-698F-E0ED-4507-7C9536B6F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CEDCDB7-41AC-2A05-9872-53ED3623F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914773"/>
      </p:ext>
    </p:extLst>
  </p:cSld>
  <p:clrMapOvr>
    <a:masterClrMapping/>
  </p:clrMapOvr>
  <p:transition spd="slow" advClick="0" advTm="6000">
    <p:fade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ACA69-1155-9D9F-A613-2D6F49DBD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4CBA535-2094-38EB-ABD1-BC68F1B77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94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539401"/>
      </p:ext>
    </p:extLst>
  </p:cSld>
  <p:clrMapOvr>
    <a:masterClrMapping/>
  </p:clrMapOvr>
  <p:transition spd="slow" advClick="0" advTm="6000">
    <p:fade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2B827-DEF8-EEC3-489C-D03F2ABB5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DF4DA7C-3CBC-BE26-B813-A61CB3229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866" y="212911"/>
            <a:ext cx="9648268" cy="643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57179"/>
      </p:ext>
    </p:extLst>
  </p:cSld>
  <p:clrMapOvr>
    <a:masterClrMapping/>
  </p:clrMapOvr>
  <p:transition spd="slow" advClick="0" advTm="6000">
    <p:fade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44AA7-BC04-7570-CDF6-43664888E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2EE0555-0C84-037F-5079-36CBE88D1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817" y="-5821"/>
            <a:ext cx="9178365" cy="686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43361"/>
      </p:ext>
    </p:extLst>
  </p:cSld>
  <p:clrMapOvr>
    <a:masterClrMapping/>
  </p:clrMapOvr>
  <p:transition spd="slow" advClick="0" advTm="6000">
    <p:fade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41B3D-DA4F-7CED-7EA0-B65BA5FDB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958BAB5-0C02-96AA-265F-FA7290310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084" y="0"/>
            <a:ext cx="102758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634362"/>
      </p:ext>
    </p:extLst>
  </p:cSld>
  <p:clrMapOvr>
    <a:masterClrMapping/>
  </p:clrMapOvr>
  <p:transition spd="slow" advClick="0" advTm="6000">
    <p:fade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F2B55-C33D-E0C7-FE1C-38B03C1AA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A3A066A-8427-CC90-2B67-20F06ABD9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736555"/>
      </p:ext>
    </p:extLst>
  </p:cSld>
  <p:clrMapOvr>
    <a:masterClrMapping/>
  </p:clrMapOvr>
  <p:transition spd="slow" advClick="0" advTm="6000">
    <p:fade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84082-E68E-4327-9310-C1EBE92B6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5B529E9-5F34-AFB2-620D-558CA408C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85" y="0"/>
            <a:ext cx="11513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987583"/>
      </p:ext>
    </p:extLst>
  </p:cSld>
  <p:clrMapOvr>
    <a:masterClrMapping/>
  </p:clrMapOvr>
  <p:transition spd="slow" advClick="0" advTm="6000">
    <p:fade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7A65F-4415-2102-B24C-1060A3513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446589C-2D6D-D756-80D0-285EAE545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56280"/>
      </p:ext>
    </p:extLst>
  </p:cSld>
  <p:clrMapOvr>
    <a:masterClrMapping/>
  </p:clrMapOvr>
  <p:transition spd="slow" advClick="0" advTm="6000">
    <p:fade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2AF74-2BB5-5A05-4D95-3A11BE4FC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FE9EF15-C179-0EBD-D0BE-E21713901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806401"/>
      </p:ext>
    </p:extLst>
  </p:cSld>
  <p:clrMapOvr>
    <a:masterClrMapping/>
  </p:clrMapOvr>
  <p:transition spd="slow" advClick="0" advTm="6000">
    <p:fade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60B9E-78B5-D13F-30C4-CA238B0B3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18D3256-9D2F-B3F8-A342-3CD8D8486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726402"/>
      </p:ext>
    </p:extLst>
  </p:cSld>
  <p:clrMapOvr>
    <a:masterClrMapping/>
  </p:clrMapOvr>
  <p:transition spd="slow" advClick="0" advTm="6000">
    <p:fade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D2745-CD3C-D700-A654-B5A4E4F37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7F01494-F134-710B-5848-06943085B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573387"/>
      </p:ext>
    </p:extLst>
  </p:cSld>
  <p:clrMapOvr>
    <a:masterClrMapping/>
  </p:clrMapOvr>
  <p:transition spd="slow" advClick="0" advTm="6000">
    <p:fade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A6003-69BB-D43E-5CCA-2B204CC1B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6F46F1F-F928-32E3-C883-3E8BE12BB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502923"/>
      </p:ext>
    </p:extLst>
  </p:cSld>
  <p:clrMapOvr>
    <a:masterClrMapping/>
  </p:clrMapOvr>
  <p:transition spd="slow" advClick="0" advTm="6000">
    <p:fade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F8598-3290-93B3-62F1-42F9055A4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112CE4E-B4F3-36DF-7A46-4E3085283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133799"/>
      </p:ext>
    </p:extLst>
  </p:cSld>
  <p:clrMapOvr>
    <a:masterClrMapping/>
  </p:clrMapOvr>
  <p:transition spd="slow" advClick="0" advTm="6000">
    <p:fade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A0BBD-9D49-8E89-4DC4-E2A4606B8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08169C6-C435-4CBB-680B-294B443E9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724823"/>
      </p:ext>
    </p:extLst>
  </p:cSld>
  <p:clrMapOvr>
    <a:masterClrMapping/>
  </p:clrMapOvr>
  <p:transition spd="slow" advClick="0" advTm="6000">
    <p:fade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4371E-A1E9-7F71-0391-D8D6CC9D2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7ED1098-041F-BAD3-40F7-5771FB04F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902968"/>
      </p:ext>
    </p:extLst>
  </p:cSld>
  <p:clrMapOvr>
    <a:masterClrMapping/>
  </p:clrMapOvr>
  <p:transition spd="slow" advClick="0" advTm="6000">
    <p:fade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F30B4-498D-3011-077A-39549DF54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7E79237-6475-4620-564E-37760AFB5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850" y="0"/>
            <a:ext cx="4686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19813"/>
      </p:ext>
    </p:extLst>
  </p:cSld>
  <p:clrMapOvr>
    <a:masterClrMapping/>
  </p:clrMapOvr>
  <p:transition spd="slow" advClick="0" advTm="6000">
    <p:fade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807EC-CFAF-3C94-FA5E-4519EEDD5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FE0F980-59BB-5968-7FFF-212B9CC9C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371697"/>
      </p:ext>
    </p:extLst>
  </p:cSld>
  <p:clrMapOvr>
    <a:masterClrMapping/>
  </p:clrMapOvr>
  <p:transition spd="slow" advClick="0" advTm="6000">
    <p:fade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BE99-5A82-11EC-31AE-EA2648642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C9D2EE4-4C89-DF45-7A0A-B30FBA3B5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50032"/>
      </p:ext>
    </p:extLst>
  </p:cSld>
  <p:clrMapOvr>
    <a:masterClrMapping/>
  </p:clrMapOvr>
  <p:transition spd="slow" advClick="0" advTm="6000">
    <p:fade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6E808-BA3C-6538-042C-38ADFD02B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1B2D721-DABD-E1E6-5325-9B2A05F30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875698"/>
      </p:ext>
    </p:extLst>
  </p:cSld>
  <p:clrMapOvr>
    <a:masterClrMapping/>
  </p:clrMapOvr>
  <p:transition spd="slow" advClick="0" advTm="6000">
    <p:fade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D43B1-7319-DB2B-4F0A-3FC9A5E1E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18A8B56-4523-A4BC-0D47-185262C6D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282874"/>
      </p:ext>
    </p:extLst>
  </p:cSld>
  <p:clrMapOvr>
    <a:masterClrMapping/>
  </p:clrMapOvr>
  <p:transition spd="slow" advClick="0" advTm="6000">
    <p:fade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E7153-6F3F-54C3-674E-E68CF97F4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8498AF9-4E48-73FC-6AA2-6A1782698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424" y="0"/>
            <a:ext cx="68651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46480"/>
      </p:ext>
    </p:extLst>
  </p:cSld>
  <p:clrMapOvr>
    <a:masterClrMapping/>
  </p:clrMapOvr>
  <p:transition spd="slow" advClick="0" advTm="6000">
    <p:fade/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4F695-052F-2165-5300-0436E343C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1506992-3186-C304-A140-62379B380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35401"/>
      </p:ext>
    </p:extLst>
  </p:cSld>
  <p:clrMapOvr>
    <a:masterClrMapping/>
  </p:clrMapOvr>
  <p:transition spd="slow" advClick="0" advTm="6000">
    <p:fade/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BD22B-28CF-3C2C-95C9-31F6195C9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A1D2637-871D-18D2-4DEE-A1371B295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736106"/>
      </p:ext>
    </p:extLst>
  </p:cSld>
  <p:clrMapOvr>
    <a:masterClrMapping/>
  </p:clrMapOvr>
  <p:transition spd="slow" advClick="0" advTm="6000">
    <p:fade/>
  </p:transition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23A76-31BF-5535-1DF2-28DB435B9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02BEC5C-0FCF-75E6-299B-647E4D6E7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289" y="0"/>
            <a:ext cx="100514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08072"/>
      </p:ext>
    </p:extLst>
  </p:cSld>
  <p:clrMapOvr>
    <a:masterClrMapping/>
  </p:clrMapOvr>
  <p:transition spd="slow" advClick="0" advTm="6000">
    <p:fade/>
  </p:transition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D4906-A2AD-0A87-119C-D96D9C4A2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B00A8BA-10C9-D1DF-C199-64A08191C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375" y="0"/>
            <a:ext cx="10319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20641"/>
      </p:ext>
    </p:extLst>
  </p:cSld>
  <p:clrMapOvr>
    <a:masterClrMapping/>
  </p:clrMapOvr>
  <p:transition spd="slow" advClick="0" advTm="6000">
    <p:fade/>
  </p:transition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8B24F-86E9-EDE8-6F31-0756778EC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2754EED-41A4-A489-3AE0-658281FEE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30" y="0"/>
            <a:ext cx="10601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86227"/>
      </p:ext>
    </p:extLst>
  </p:cSld>
  <p:clrMapOvr>
    <a:masterClrMapping/>
  </p:clrMapOvr>
  <p:transition spd="slow" advClick="0" advTm="6000">
    <p:fade/>
  </p:transition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Lettertype, Graphics, cirkel, logo&#10;&#10;Automatisch gegenereerde beschrijving">
            <a:extLst>
              <a:ext uri="{FF2B5EF4-FFF2-40B4-BE49-F238E27FC236}">
                <a16:creationId xmlns:a16="http://schemas.microsoft.com/office/drawing/2014/main" id="{1C233E0F-0602-19BA-CB13-A62354579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46" y="369414"/>
            <a:ext cx="3865996" cy="1063959"/>
          </a:xfrm>
          <a:prstGeom prst="rect">
            <a:avLst/>
          </a:prstGeom>
        </p:spPr>
      </p:pic>
      <p:pic>
        <p:nvPicPr>
          <p:cNvPr id="5" name="image1.png">
            <a:extLst>
              <a:ext uri="{FF2B5EF4-FFF2-40B4-BE49-F238E27FC236}">
                <a16:creationId xmlns:a16="http://schemas.microsoft.com/office/drawing/2014/main" id="{384E3713-9658-21C3-B80B-9F24031861D8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8562250" y="369414"/>
            <a:ext cx="3409004" cy="1299048"/>
          </a:xfrm>
          <a:prstGeom prst="rect">
            <a:avLst/>
          </a:prstGeom>
          <a:ln/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5683495-E3C2-B387-6671-8B3FD066C265}"/>
              </a:ext>
            </a:extLst>
          </p:cNvPr>
          <p:cNvSpPr txBox="1"/>
          <p:nvPr/>
        </p:nvSpPr>
        <p:spPr>
          <a:xfrm>
            <a:off x="1005926" y="2016540"/>
            <a:ext cx="9891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/>
              <a:t>Limburg Foto 2026  is mede mogelijk gemaakt door: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FE9E8B1-6484-1945-2761-1384BDDDA8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056" y="4434083"/>
            <a:ext cx="1961250" cy="40378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9C2874D-F7C4-8E29-6D85-709BBDCAF1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941" y="3001466"/>
            <a:ext cx="1531481" cy="1531481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6A1BCCFE-2509-B2FF-BAA9-7965F7900D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051" y="3131125"/>
            <a:ext cx="2887537" cy="2022009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B2F16730-2416-34B2-1CBA-2263EBB734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8159" y="3057391"/>
            <a:ext cx="2374900" cy="19177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FC3AC382-4998-E2E6-CD77-18AD2CE566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6457" y="4841460"/>
            <a:ext cx="4810580" cy="183990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F4BAB13-CE55-9868-9EA3-3346ED29C8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3076160"/>
            <a:ext cx="2463800" cy="17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54007"/>
      </p:ext>
    </p:extLst>
  </p:cSld>
  <p:clrMapOvr>
    <a:masterClrMapping/>
  </p:clrMapOvr>
  <p:transition spd="slow" advClick="0" advTm="6000">
    <p:fade/>
  </p:transition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33</Words>
  <Application>Microsoft Macintosh PowerPoint</Application>
  <PresentationFormat>Breedbeeld</PresentationFormat>
  <Paragraphs>5</Paragraphs>
  <Slides>152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152</vt:i4>
      </vt:variant>
    </vt:vector>
  </HeadingPairs>
  <TitlesOfParts>
    <vt:vector size="156" baseType="lpstr">
      <vt:lpstr>Aptos</vt:lpstr>
      <vt:lpstr>Aptos Display</vt:lpstr>
      <vt:lpstr>Arial</vt:lpstr>
      <vt:lpstr>Kantoorthema</vt:lpstr>
      <vt:lpstr>Welkom bij Limburg Foto 2026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penningmeester Fotoclub Helden Panningen</dc:creator>
  <cp:lastModifiedBy>penningmeester Fotoclub Helden Panningen</cp:lastModifiedBy>
  <cp:revision>8</cp:revision>
  <dcterms:created xsi:type="dcterms:W3CDTF">2026-09-23T09:41:12Z</dcterms:created>
  <dcterms:modified xsi:type="dcterms:W3CDTF">2026-09-24T07:24:54Z</dcterms:modified>
</cp:coreProperties>
</file>